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6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9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t>28/02/2023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55;p13"/>
          <p:cNvSpPr txBox="1"/>
          <p:nvPr/>
        </p:nvSpPr>
        <p:spPr>
          <a:xfrm>
            <a:off x="228477" y="2147669"/>
            <a:ext cx="2507584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Introdução/Fundamentos</a:t>
            </a:r>
          </a:p>
        </p:txBody>
      </p:sp>
      <p:sp>
        <p:nvSpPr>
          <p:cNvPr id="22" name="Google Shape;56;p13"/>
          <p:cNvSpPr txBox="1"/>
          <p:nvPr/>
        </p:nvSpPr>
        <p:spPr>
          <a:xfrm>
            <a:off x="1770124" y="1357057"/>
            <a:ext cx="3286962" cy="612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Autor </a:t>
            </a:r>
            <a:r>
              <a:rPr lang="pt-BR" sz="1000" dirty="0" err="1">
                <a:latin typeface="Open Sans"/>
                <a:ea typeface="Open Sans"/>
                <a:cs typeface="Open Sans"/>
                <a:sym typeface="Open Sans"/>
              </a:rPr>
              <a:t>Principal¹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; Coautor1²; </a:t>
            </a:r>
            <a:r>
              <a:rPr lang="pt-BR" sz="1000" dirty="0" err="1">
                <a:latin typeface="Open Sans"/>
                <a:ea typeface="Open Sans"/>
                <a:cs typeface="Open Sans"/>
                <a:sym typeface="Open Sans"/>
              </a:rPr>
              <a:t>Coautor³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...</a:t>
            </a:r>
            <a:br>
              <a:rPr lang="pt-BR" sz="1000" dirty="0">
                <a:latin typeface="Open Sans"/>
                <a:ea typeface="Open Sans"/>
                <a:cs typeface="Open Sans"/>
                <a:sym typeface="Open Sans"/>
              </a:rPr>
            </a:b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1.Instituição1; 2. Instituição2 ; 3. Instituição3</a:t>
            </a: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...</a:t>
            </a:r>
            <a:endParaRPr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55;p13"/>
          <p:cNvSpPr txBox="1"/>
          <p:nvPr/>
        </p:nvSpPr>
        <p:spPr>
          <a:xfrm>
            <a:off x="2770472" y="1041896"/>
            <a:ext cx="1286264" cy="31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Título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248283" y="4452697"/>
            <a:ext cx="3165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laoreet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magna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erat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volutpat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wisi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ad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minim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veniam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quis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nostrud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exerci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tation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ullamcorper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suscipit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lobortis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aliquip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commodo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autem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iriure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hendrerit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vulputate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esse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molestie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illum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feugiat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vero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accumsan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iusto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odio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blandit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praesent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luptatum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zzril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delenit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te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feugait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" name="Google Shape;55;p13"/>
          <p:cNvSpPr txBox="1"/>
          <p:nvPr/>
        </p:nvSpPr>
        <p:spPr>
          <a:xfrm>
            <a:off x="278049" y="3984573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86348" y="2652146"/>
            <a:ext cx="3084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>
                <a:latin typeface="Open Sans"/>
                <a:ea typeface="Open Sans"/>
                <a:cs typeface="Open Sans"/>
                <a:sym typeface="Open Sans"/>
              </a:rPr>
              <a:t>ut </a:t>
            </a:r>
            <a:r>
              <a:rPr lang="pt-BR" sz="800" smtClean="0">
                <a:latin typeface="Open Sans"/>
                <a:ea typeface="Open Sans"/>
                <a:cs typeface="Open Sans"/>
                <a:sym typeface="Open Sans"/>
              </a:rPr>
              <a:t>laoreet dolore magna aliquam erat volutpat. Ut wisi enim ad minim veniam, 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quis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nostrud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exerci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tation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ullamcorper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suscipit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lobortis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aliquip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commodo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autem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iriure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hendrerit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vulputate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esse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molestie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illum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feugiat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vero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accumsan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iusto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odio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blandit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praesent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luptatum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zzril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delenit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te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feugait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55;p13"/>
          <p:cNvSpPr txBox="1"/>
          <p:nvPr/>
        </p:nvSpPr>
        <p:spPr>
          <a:xfrm>
            <a:off x="206721" y="5708350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Métodos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3581400" y="2628301"/>
            <a:ext cx="3110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laoreet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magna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erat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volutpat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wisi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ad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minim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veniam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quis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nostrud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exerci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tation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ullamcorper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suscipit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lobortis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aliquip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commodo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autem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iriure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hendrerit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vulputate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esse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molestie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illum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feugiat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vero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accumsan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iusto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odio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blandit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praesent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luptatum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zzril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delenit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te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feugait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" name="Google Shape;55;p13"/>
          <p:cNvSpPr txBox="1"/>
          <p:nvPr/>
        </p:nvSpPr>
        <p:spPr>
          <a:xfrm>
            <a:off x="3503791" y="2166833"/>
            <a:ext cx="1346372" cy="326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Resultados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252633" y="6178036"/>
            <a:ext cx="3118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laoreet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magna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erat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volutpat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wisi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ad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minim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veniam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quis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nostrud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exerci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tation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ullamcorper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suscipit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lobortis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aliquip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commodo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autem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iriure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hendrerit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vulputate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esse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molestie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illum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feugiat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vero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accumsan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iusto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odio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blandit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praesent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luptatum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zzril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delenit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te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feugait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468047" y="6186865"/>
            <a:ext cx="31780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laoreet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magna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erat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volutpat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wisi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ad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minim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veniam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quis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nostrud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exerci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tation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ullamcorper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suscipit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lobortis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aliquip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commodo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autem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iriure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hendrerit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vulputate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esse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molestie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illum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feugiat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vero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accumsan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iusto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odio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blandit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praesent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luptatum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zzril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delenit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te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feugait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55;p13"/>
          <p:cNvSpPr txBox="1"/>
          <p:nvPr/>
        </p:nvSpPr>
        <p:spPr>
          <a:xfrm>
            <a:off x="3337599" y="5705302"/>
            <a:ext cx="3193383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Conclusões/Considerações Finais</a:t>
            </a:r>
          </a:p>
        </p:txBody>
      </p:sp>
      <p:sp>
        <p:nvSpPr>
          <p:cNvPr id="43" name="Retângulo 42"/>
          <p:cNvSpPr/>
          <p:nvPr/>
        </p:nvSpPr>
        <p:spPr>
          <a:xfrm flipV="1">
            <a:off x="421505" y="2567901"/>
            <a:ext cx="2316165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354702" y="4360299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 flipV="1">
            <a:off x="3561561" y="6047232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/>
          <p:cNvSpPr/>
          <p:nvPr/>
        </p:nvSpPr>
        <p:spPr>
          <a:xfrm flipV="1">
            <a:off x="3661788" y="2558649"/>
            <a:ext cx="249229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341623" y="6036773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hape 97"/>
          <p:cNvSpPr txBox="1"/>
          <p:nvPr/>
        </p:nvSpPr>
        <p:spPr>
          <a:xfrm>
            <a:off x="3703058" y="5015243"/>
            <a:ext cx="1336110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500"/>
            </a:pPr>
            <a:r>
              <a:rPr lang="pt-BR" sz="800" b="1" dirty="0"/>
              <a:t>Figura </a:t>
            </a:r>
            <a:r>
              <a:rPr lang="pt-BR" sz="800" b="1" dirty="0" smtClean="0"/>
              <a:t>1. </a:t>
            </a:r>
            <a:r>
              <a:rPr lang="pt-BR" sz="800" b="1" dirty="0"/>
              <a:t>Inserir legenda</a:t>
            </a:r>
            <a:endParaRPr sz="800" b="1" dirty="0"/>
          </a:p>
        </p:txBody>
      </p:sp>
      <p:sp>
        <p:nvSpPr>
          <p:cNvPr id="46" name="Shape 97"/>
          <p:cNvSpPr txBox="1"/>
          <p:nvPr/>
        </p:nvSpPr>
        <p:spPr>
          <a:xfrm>
            <a:off x="3533086" y="7933957"/>
            <a:ext cx="2840479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Clr>
                <a:schemeClr val="dk1"/>
              </a:buClr>
              <a:buSzPts val="4500"/>
            </a:pPr>
            <a:r>
              <a:rPr lang="pt-BR" sz="800" dirty="0"/>
              <a:t>No mínimo três referências de acordo com as normas da ABNT vigentes.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  <a:endParaRPr lang="pt-BR" sz="800" dirty="0" smtClean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endParaRPr lang="pt-BR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endParaRPr lang="pt-BR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r>
              <a:rPr lang="pt-BR" sz="800" b="1" dirty="0"/>
              <a:t>Apoio financeiro: OPCIONAL</a:t>
            </a:r>
            <a:endParaRPr lang="pt-BR" sz="800" dirty="0"/>
          </a:p>
        </p:txBody>
      </p:sp>
      <p:sp>
        <p:nvSpPr>
          <p:cNvPr id="50" name="Google Shape;55;p13"/>
          <p:cNvSpPr txBox="1"/>
          <p:nvPr/>
        </p:nvSpPr>
        <p:spPr>
          <a:xfrm>
            <a:off x="3533086" y="7531608"/>
            <a:ext cx="2416862" cy="35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Referências Bibliográficas</a:t>
            </a:r>
          </a:p>
        </p:txBody>
      </p:sp>
      <p:sp>
        <p:nvSpPr>
          <p:cNvPr id="51" name="Retângulo 50"/>
          <p:cNvSpPr/>
          <p:nvPr/>
        </p:nvSpPr>
        <p:spPr>
          <a:xfrm flipV="1">
            <a:off x="3606953" y="7884831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Shape 97"/>
          <p:cNvSpPr txBox="1"/>
          <p:nvPr/>
        </p:nvSpPr>
        <p:spPr>
          <a:xfrm>
            <a:off x="4176977" y="4860277"/>
            <a:ext cx="1336110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500"/>
            </a:pPr>
            <a:r>
              <a:rPr lang="pt-BR" sz="800" b="1" dirty="0" smtClean="0"/>
              <a:t>IMAGEM ILUSTRATIVA</a:t>
            </a:r>
            <a:endParaRPr sz="8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20" y="7807224"/>
            <a:ext cx="1781757" cy="1003907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824" y="3911643"/>
            <a:ext cx="1908217" cy="803742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64" y="208657"/>
            <a:ext cx="4949284" cy="82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1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506</Words>
  <Application>Microsoft Office PowerPoint</Application>
  <PresentationFormat>Apresentação na tela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Open Sans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ASUS</cp:lastModifiedBy>
  <cp:revision>12</cp:revision>
  <dcterms:created xsi:type="dcterms:W3CDTF">2019-11-28T18:07:22Z</dcterms:created>
  <dcterms:modified xsi:type="dcterms:W3CDTF">2023-02-28T15:01:31Z</dcterms:modified>
</cp:coreProperties>
</file>