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8263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120" y="1496484"/>
            <a:ext cx="4376024" cy="3183467"/>
          </a:xfrm>
        </p:spPr>
        <p:txBody>
          <a:bodyPr anchor="b"/>
          <a:lstStyle>
            <a:lvl1pPr algn="ctr">
              <a:defRPr sz="33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351"/>
            </a:lvl1pPr>
            <a:lvl2pPr marL="257404" indent="0" algn="ctr">
              <a:buNone/>
              <a:defRPr sz="1126"/>
            </a:lvl2pPr>
            <a:lvl3pPr marL="514807" indent="0" algn="ctr">
              <a:buNone/>
              <a:defRPr sz="1013"/>
            </a:lvl3pPr>
            <a:lvl4pPr marL="772211" indent="0" algn="ctr">
              <a:buNone/>
              <a:defRPr sz="901"/>
            </a:lvl4pPr>
            <a:lvl5pPr marL="1029614" indent="0" algn="ctr">
              <a:buNone/>
              <a:defRPr sz="901"/>
            </a:lvl5pPr>
            <a:lvl6pPr marL="1287018" indent="0" algn="ctr">
              <a:buNone/>
              <a:defRPr sz="901"/>
            </a:lvl6pPr>
            <a:lvl7pPr marL="1544422" indent="0" algn="ctr">
              <a:buNone/>
              <a:defRPr sz="901"/>
            </a:lvl7pPr>
            <a:lvl8pPr marL="1801825" indent="0" algn="ctr">
              <a:buNone/>
              <a:defRPr sz="901"/>
            </a:lvl8pPr>
            <a:lvl9pPr marL="2059229" indent="0" algn="ctr">
              <a:buNone/>
              <a:defRPr sz="90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84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68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944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82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5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62" y="2279653"/>
            <a:ext cx="4440377" cy="3803649"/>
          </a:xfrm>
        </p:spPr>
        <p:txBody>
          <a:bodyPr anchor="b"/>
          <a:lstStyle>
            <a:lvl1pPr>
              <a:defRPr sz="33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262" y="6119286"/>
            <a:ext cx="4440377" cy="2000249"/>
          </a:xfrm>
        </p:spPr>
        <p:txBody>
          <a:bodyPr/>
          <a:lstStyle>
            <a:lvl1pPr marL="0" indent="0">
              <a:buNone/>
              <a:defRPr sz="1351">
                <a:solidFill>
                  <a:schemeClr val="tx1"/>
                </a:solidFill>
              </a:defRPr>
            </a:lvl1pPr>
            <a:lvl2pPr marL="257404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2pPr>
            <a:lvl3pPr marL="51480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2211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4pPr>
            <a:lvl5pPr marL="1029614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5pPr>
            <a:lvl6pPr marL="1287018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6pPr>
            <a:lvl7pPr marL="1544422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7pPr>
            <a:lvl8pPr marL="1801825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8pPr>
            <a:lvl9pPr marL="2059229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44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70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486836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404" indent="0">
              <a:buNone/>
              <a:defRPr sz="1126" b="1"/>
            </a:lvl2pPr>
            <a:lvl3pPr marL="514807" indent="0">
              <a:buNone/>
              <a:defRPr sz="1013" b="1"/>
            </a:lvl3pPr>
            <a:lvl4pPr marL="772211" indent="0">
              <a:buNone/>
              <a:defRPr sz="901" b="1"/>
            </a:lvl4pPr>
            <a:lvl5pPr marL="1029614" indent="0">
              <a:buNone/>
              <a:defRPr sz="901" b="1"/>
            </a:lvl5pPr>
            <a:lvl6pPr marL="1287018" indent="0">
              <a:buNone/>
              <a:defRPr sz="901" b="1"/>
            </a:lvl6pPr>
            <a:lvl7pPr marL="1544422" indent="0">
              <a:buNone/>
              <a:defRPr sz="901" b="1"/>
            </a:lvl7pPr>
            <a:lvl8pPr marL="1801825" indent="0">
              <a:buNone/>
              <a:defRPr sz="901" b="1"/>
            </a:lvl8pPr>
            <a:lvl9pPr marL="2059229" indent="0">
              <a:buNone/>
              <a:defRPr sz="90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6309" y="2241551"/>
            <a:ext cx="2188682" cy="1098549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404" indent="0">
              <a:buNone/>
              <a:defRPr sz="1126" b="1"/>
            </a:lvl2pPr>
            <a:lvl3pPr marL="514807" indent="0">
              <a:buNone/>
              <a:defRPr sz="1013" b="1"/>
            </a:lvl3pPr>
            <a:lvl4pPr marL="772211" indent="0">
              <a:buNone/>
              <a:defRPr sz="901" b="1"/>
            </a:lvl4pPr>
            <a:lvl5pPr marL="1029614" indent="0">
              <a:buNone/>
              <a:defRPr sz="901" b="1"/>
            </a:lvl5pPr>
            <a:lvl6pPr marL="1287018" indent="0">
              <a:buNone/>
              <a:defRPr sz="901" b="1"/>
            </a:lvl6pPr>
            <a:lvl7pPr marL="1544422" indent="0">
              <a:buNone/>
              <a:defRPr sz="901" b="1"/>
            </a:lvl7pPr>
            <a:lvl8pPr marL="1801825" indent="0">
              <a:buNone/>
              <a:defRPr sz="901" b="1"/>
            </a:lvl8pPr>
            <a:lvl9pPr marL="2059229" indent="0">
              <a:buNone/>
              <a:defRPr sz="90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6309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41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35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07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80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682" y="1316569"/>
            <a:ext cx="2606308" cy="6498167"/>
          </a:xfrm>
        </p:spPr>
        <p:txBody>
          <a:bodyPr/>
          <a:lstStyle>
            <a:lvl1pPr>
              <a:defRPr sz="1802"/>
            </a:lvl1pPr>
            <a:lvl2pPr>
              <a:defRPr sz="1576"/>
            </a:lvl2pPr>
            <a:lvl3pPr>
              <a:defRPr sz="1351"/>
            </a:lvl3pPr>
            <a:lvl4pPr>
              <a:defRPr sz="1126"/>
            </a:lvl4pPr>
            <a:lvl5pPr>
              <a:defRPr sz="1126"/>
            </a:lvl5pPr>
            <a:lvl6pPr>
              <a:defRPr sz="1126"/>
            </a:lvl6pPr>
            <a:lvl7pPr>
              <a:defRPr sz="1126"/>
            </a:lvl7pPr>
            <a:lvl8pPr>
              <a:defRPr sz="1126"/>
            </a:lvl8pPr>
            <a:lvl9pPr>
              <a:defRPr sz="112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901"/>
            </a:lvl1pPr>
            <a:lvl2pPr marL="257404" indent="0">
              <a:buNone/>
              <a:defRPr sz="788"/>
            </a:lvl2pPr>
            <a:lvl3pPr marL="514807" indent="0">
              <a:buNone/>
              <a:defRPr sz="676"/>
            </a:lvl3pPr>
            <a:lvl4pPr marL="772211" indent="0">
              <a:buNone/>
              <a:defRPr sz="563"/>
            </a:lvl4pPr>
            <a:lvl5pPr marL="1029614" indent="0">
              <a:buNone/>
              <a:defRPr sz="563"/>
            </a:lvl5pPr>
            <a:lvl6pPr marL="1287018" indent="0">
              <a:buNone/>
              <a:defRPr sz="563"/>
            </a:lvl6pPr>
            <a:lvl7pPr marL="1544422" indent="0">
              <a:buNone/>
              <a:defRPr sz="563"/>
            </a:lvl7pPr>
            <a:lvl8pPr marL="1801825" indent="0">
              <a:buNone/>
              <a:defRPr sz="563"/>
            </a:lvl8pPr>
            <a:lvl9pPr marL="2059229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82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80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8682" y="1316569"/>
            <a:ext cx="2606308" cy="6498167"/>
          </a:xfrm>
        </p:spPr>
        <p:txBody>
          <a:bodyPr anchor="t"/>
          <a:lstStyle>
            <a:lvl1pPr marL="0" indent="0">
              <a:buNone/>
              <a:defRPr sz="1802"/>
            </a:lvl1pPr>
            <a:lvl2pPr marL="257404" indent="0">
              <a:buNone/>
              <a:defRPr sz="1576"/>
            </a:lvl2pPr>
            <a:lvl3pPr marL="514807" indent="0">
              <a:buNone/>
              <a:defRPr sz="1351"/>
            </a:lvl3pPr>
            <a:lvl4pPr marL="772211" indent="0">
              <a:buNone/>
              <a:defRPr sz="1126"/>
            </a:lvl4pPr>
            <a:lvl5pPr marL="1029614" indent="0">
              <a:buNone/>
              <a:defRPr sz="1126"/>
            </a:lvl5pPr>
            <a:lvl6pPr marL="1287018" indent="0">
              <a:buNone/>
              <a:defRPr sz="1126"/>
            </a:lvl6pPr>
            <a:lvl7pPr marL="1544422" indent="0">
              <a:buNone/>
              <a:defRPr sz="1126"/>
            </a:lvl7pPr>
            <a:lvl8pPr marL="1801825" indent="0">
              <a:buNone/>
              <a:defRPr sz="1126"/>
            </a:lvl8pPr>
            <a:lvl9pPr marL="2059229" indent="0">
              <a:buNone/>
              <a:defRPr sz="112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901"/>
            </a:lvl1pPr>
            <a:lvl2pPr marL="257404" indent="0">
              <a:buNone/>
              <a:defRPr sz="788"/>
            </a:lvl2pPr>
            <a:lvl3pPr marL="514807" indent="0">
              <a:buNone/>
              <a:defRPr sz="676"/>
            </a:lvl3pPr>
            <a:lvl4pPr marL="772211" indent="0">
              <a:buNone/>
              <a:defRPr sz="563"/>
            </a:lvl4pPr>
            <a:lvl5pPr marL="1029614" indent="0">
              <a:buNone/>
              <a:defRPr sz="563"/>
            </a:lvl5pPr>
            <a:lvl6pPr marL="1287018" indent="0">
              <a:buNone/>
              <a:defRPr sz="563"/>
            </a:lvl6pPr>
            <a:lvl7pPr marL="1544422" indent="0">
              <a:buNone/>
              <a:defRPr sz="563"/>
            </a:lvl7pPr>
            <a:lvl8pPr marL="1801825" indent="0">
              <a:buNone/>
              <a:defRPr sz="563"/>
            </a:lvl8pPr>
            <a:lvl9pPr marL="2059229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00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E8802-B9F0-43C0-B7D1-D7BD1391F651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EAA7F-93F8-4645-B8A5-5E3CF155DC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3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EDF70-A9A7-6650-8778-9F73EFF4E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119" y="1703294"/>
            <a:ext cx="4376024" cy="4233957"/>
          </a:xfrm>
        </p:spPr>
        <p:txBody>
          <a:bodyPr>
            <a:normAutofit fontScale="90000"/>
          </a:bodyPr>
          <a:lstStyle/>
          <a:p>
            <a:r>
              <a:rPr lang="pt-BR" dirty="0"/>
              <a:t>Salve o arquivo como JPG ou JPEG</a:t>
            </a:r>
            <a:br>
              <a:rPr lang="pt-BR" dirty="0"/>
            </a:br>
            <a:br>
              <a:rPr lang="pt-BR" dirty="0"/>
            </a:br>
            <a:r>
              <a:rPr lang="en-US" dirty="0">
                <a:solidFill>
                  <a:srgbClr val="0070C0"/>
                </a:solidFill>
              </a:rPr>
              <a:t>Save the file as JPG or JPEG</a:t>
            </a:r>
            <a:br>
              <a:rPr lang="en-US" dirty="0"/>
            </a:b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Guarde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archivo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como</a:t>
            </a:r>
            <a:r>
              <a:rPr lang="en-US" dirty="0">
                <a:solidFill>
                  <a:srgbClr val="FF0000"/>
                </a:solidFill>
              </a:rPr>
              <a:t> JPG o JPEG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779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26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Salve o arquivo como JPG ou JPEG  Save the file as JPG or JPEG  Guarde el archivo como JPG o JPEG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Não se esqueça de salvar o arquivo como JPG ou JPEG</dc:title>
  <dc:creator>Paula M Campos</dc:creator>
  <cp:lastModifiedBy>Germana Queiroz</cp:lastModifiedBy>
  <cp:revision>2</cp:revision>
  <dcterms:created xsi:type="dcterms:W3CDTF">2023-04-26T16:52:05Z</dcterms:created>
  <dcterms:modified xsi:type="dcterms:W3CDTF">2023-04-26T16:55:35Z</dcterms:modified>
</cp:coreProperties>
</file>