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90" r:id="rId1"/>
  </p:sldMasterIdLst>
  <p:notesMasterIdLst>
    <p:notesMasterId r:id="rId3"/>
  </p:notesMasterIdLst>
  <p:sldIdLst>
    <p:sldId id="260" r:id="rId2"/>
  </p:sldIdLst>
  <p:sldSz cx="6840538" cy="12169775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52" userDrawn="1">
          <p15:clr>
            <a:srgbClr val="A4A3A4"/>
          </p15:clr>
        </p15:guide>
        <p15:guide id="2" pos="113" userDrawn="1">
          <p15:clr>
            <a:srgbClr val="A4A3A4"/>
          </p15:clr>
        </p15:guide>
        <p15:guide id="3" pos="4196" userDrawn="1">
          <p15:clr>
            <a:srgbClr val="A4A3A4"/>
          </p15:clr>
        </p15:guide>
        <p15:guide id="4" pos="2064" userDrawn="1">
          <p15:clr>
            <a:srgbClr val="A4A3A4"/>
          </p15:clr>
        </p15:guide>
        <p15:guide id="5" pos="22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9E"/>
    <a:srgbClr val="35A4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65"/>
    <p:restoredTop sz="97706"/>
  </p:normalViewPr>
  <p:slideViewPr>
    <p:cSldViewPr>
      <p:cViewPr varScale="1">
        <p:scale>
          <a:sx n="118" d="100"/>
          <a:sy n="118" d="100"/>
        </p:scale>
        <p:origin x="6704" y="232"/>
      </p:cViewPr>
      <p:guideLst>
        <p:guide orient="horz" pos="7552"/>
        <p:guide pos="113"/>
        <p:guide pos="4196"/>
        <p:guide pos="2064"/>
        <p:guide pos="22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0227D-628B-47F9-B7AD-CFFD5B3414E9}" type="datetimeFigureOut">
              <a:rPr lang="pt-BR" smtClean="0"/>
              <a:t>07/02/2023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465388" y="685800"/>
            <a:ext cx="1927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0BF49-67B8-4047-B712-95F2A8642B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212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305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6609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4914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3218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1523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49828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58132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66437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465388" y="685800"/>
            <a:ext cx="19272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0BF49-67B8-4047-B712-95F2A8642B2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03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ângulo 36">
            <a:extLst>
              <a:ext uri="{FF2B5EF4-FFF2-40B4-BE49-F238E27FC236}">
                <a16:creationId xmlns:a16="http://schemas.microsoft.com/office/drawing/2014/main" id="{E05D3D88-2CF4-789E-BD6D-4F75E8CCE370}"/>
              </a:ext>
            </a:extLst>
          </p:cNvPr>
          <p:cNvSpPr/>
          <p:nvPr userDrawn="1"/>
        </p:nvSpPr>
        <p:spPr>
          <a:xfrm>
            <a:off x="179388" y="2093606"/>
            <a:ext cx="3097211" cy="330427"/>
          </a:xfrm>
          <a:prstGeom prst="rect">
            <a:avLst/>
          </a:prstGeom>
          <a:noFill/>
          <a:ln>
            <a:solidFill>
              <a:srgbClr val="005D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617DAF88-B889-37F7-8DE4-09C814A79641}"/>
              </a:ext>
            </a:extLst>
          </p:cNvPr>
          <p:cNvSpPr/>
          <p:nvPr userDrawn="1"/>
        </p:nvSpPr>
        <p:spPr>
          <a:xfrm>
            <a:off x="176839" y="1250261"/>
            <a:ext cx="6484311" cy="658164"/>
          </a:xfrm>
          <a:prstGeom prst="rect">
            <a:avLst/>
          </a:prstGeom>
          <a:noFill/>
          <a:ln>
            <a:solidFill>
              <a:srgbClr val="005D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D5B43B2F-B317-315D-AE39-F513630EC493}"/>
              </a:ext>
            </a:extLst>
          </p:cNvPr>
          <p:cNvSpPr/>
          <p:nvPr userDrawn="1"/>
        </p:nvSpPr>
        <p:spPr>
          <a:xfrm>
            <a:off x="179388" y="2424965"/>
            <a:ext cx="3097211" cy="1875600"/>
          </a:xfrm>
          <a:prstGeom prst="rect">
            <a:avLst/>
          </a:prstGeom>
          <a:noFill/>
          <a:ln>
            <a:solidFill>
              <a:srgbClr val="005D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9A244619-F421-972B-8F55-152C49372E50}"/>
              </a:ext>
            </a:extLst>
          </p:cNvPr>
          <p:cNvSpPr/>
          <p:nvPr userDrawn="1"/>
        </p:nvSpPr>
        <p:spPr>
          <a:xfrm>
            <a:off x="5580509" y="-1"/>
            <a:ext cx="1260029" cy="1068833"/>
          </a:xfrm>
          <a:prstGeom prst="rect">
            <a:avLst/>
          </a:prstGeom>
          <a:solidFill>
            <a:srgbClr val="005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" name="Imagem 40" descr="Forma, Retângulo&#10;&#10;Descrição gerada automaticamente">
            <a:extLst>
              <a:ext uri="{FF2B5EF4-FFF2-40B4-BE49-F238E27FC236}">
                <a16:creationId xmlns:a16="http://schemas.microsoft.com/office/drawing/2014/main" id="{63BB4034-F4D8-A155-46B7-95D9D2BA27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899"/>
          <a:stretch/>
        </p:blipFill>
        <p:spPr>
          <a:xfrm>
            <a:off x="0" y="0"/>
            <a:ext cx="5684550" cy="1068834"/>
          </a:xfrm>
          <a:prstGeom prst="rect">
            <a:avLst/>
          </a:prstGeom>
        </p:spPr>
      </p:pic>
      <p:sp>
        <p:nvSpPr>
          <p:cNvPr id="43" name="Subtítulo 2">
            <a:extLst>
              <a:ext uri="{FF2B5EF4-FFF2-40B4-BE49-F238E27FC236}">
                <a16:creationId xmlns:a16="http://schemas.microsoft.com/office/drawing/2014/main" id="{6019C959-DF57-9C29-6487-2D1E7FC765A8}"/>
              </a:ext>
            </a:extLst>
          </p:cNvPr>
          <p:cNvSpPr txBox="1">
            <a:spLocks/>
          </p:cNvSpPr>
          <p:nvPr userDrawn="1"/>
        </p:nvSpPr>
        <p:spPr>
          <a:xfrm>
            <a:off x="320170" y="2090249"/>
            <a:ext cx="2815646" cy="334717"/>
          </a:xfrm>
          <a:prstGeom prst="rect">
            <a:avLst/>
          </a:prstGeom>
          <a:ln>
            <a:noFill/>
          </a:ln>
        </p:spPr>
        <p:txBody>
          <a:bodyPr vert="horz" wrap="square" lIns="102879" tIns="51440" rIns="102879" bIns="5144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Introdução e Objetivo</a:t>
            </a:r>
          </a:p>
        </p:txBody>
      </p:sp>
      <p:pic>
        <p:nvPicPr>
          <p:cNvPr id="46" name="Imagem 45" descr="Desenho de um círculo&#10;&#10;Descrição gerada automaticamente com confiança média">
            <a:extLst>
              <a:ext uri="{FF2B5EF4-FFF2-40B4-BE49-F238E27FC236}">
                <a16:creationId xmlns:a16="http://schemas.microsoft.com/office/drawing/2014/main" id="{7A707A8B-0C5F-2527-1FEB-42F2E6608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839" y="366168"/>
            <a:ext cx="1488699" cy="336499"/>
          </a:xfrm>
          <a:prstGeom prst="rect">
            <a:avLst/>
          </a:prstGeom>
        </p:spPr>
      </p:pic>
      <p:sp>
        <p:nvSpPr>
          <p:cNvPr id="47" name="Retângulo 46">
            <a:extLst>
              <a:ext uri="{FF2B5EF4-FFF2-40B4-BE49-F238E27FC236}">
                <a16:creationId xmlns:a16="http://schemas.microsoft.com/office/drawing/2014/main" id="{D19888E4-6BCC-F976-3734-9BA7610546FF}"/>
              </a:ext>
            </a:extLst>
          </p:cNvPr>
          <p:cNvSpPr/>
          <p:nvPr userDrawn="1"/>
        </p:nvSpPr>
        <p:spPr>
          <a:xfrm>
            <a:off x="5756556" y="176839"/>
            <a:ext cx="904593" cy="715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A8CA6994-1778-86A5-65C3-15BFB1FB60C3}"/>
              </a:ext>
            </a:extLst>
          </p:cNvPr>
          <p:cNvSpPr/>
          <p:nvPr userDrawn="1"/>
        </p:nvSpPr>
        <p:spPr>
          <a:xfrm>
            <a:off x="179388" y="4487218"/>
            <a:ext cx="3097211" cy="330427"/>
          </a:xfrm>
          <a:prstGeom prst="rect">
            <a:avLst/>
          </a:prstGeom>
          <a:noFill/>
          <a:ln>
            <a:solidFill>
              <a:srgbClr val="005D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30991AB7-FBCA-DC37-D482-4CD4C4567C42}"/>
              </a:ext>
            </a:extLst>
          </p:cNvPr>
          <p:cNvSpPr/>
          <p:nvPr userDrawn="1"/>
        </p:nvSpPr>
        <p:spPr>
          <a:xfrm>
            <a:off x="179388" y="4818577"/>
            <a:ext cx="3097211" cy="1875600"/>
          </a:xfrm>
          <a:prstGeom prst="rect">
            <a:avLst/>
          </a:prstGeom>
          <a:noFill/>
          <a:ln>
            <a:solidFill>
              <a:srgbClr val="005D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Subtítulo 2">
            <a:extLst>
              <a:ext uri="{FF2B5EF4-FFF2-40B4-BE49-F238E27FC236}">
                <a16:creationId xmlns:a16="http://schemas.microsoft.com/office/drawing/2014/main" id="{B0D6D6BA-A151-7DE1-6269-8062C175B9F1}"/>
              </a:ext>
            </a:extLst>
          </p:cNvPr>
          <p:cNvSpPr txBox="1">
            <a:spLocks/>
          </p:cNvSpPr>
          <p:nvPr userDrawn="1"/>
        </p:nvSpPr>
        <p:spPr>
          <a:xfrm>
            <a:off x="320170" y="4483861"/>
            <a:ext cx="2815646" cy="334717"/>
          </a:xfrm>
          <a:prstGeom prst="rect">
            <a:avLst/>
          </a:prstGeom>
          <a:ln>
            <a:noFill/>
          </a:ln>
        </p:spPr>
        <p:txBody>
          <a:bodyPr vert="horz" wrap="square" lIns="102879" tIns="51440" rIns="102879" bIns="5144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Método</a:t>
            </a: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50CAD016-72EA-90EE-929C-5E9263A1930B}"/>
              </a:ext>
            </a:extLst>
          </p:cNvPr>
          <p:cNvSpPr/>
          <p:nvPr userDrawn="1"/>
        </p:nvSpPr>
        <p:spPr>
          <a:xfrm>
            <a:off x="179388" y="6886747"/>
            <a:ext cx="6481762" cy="330427"/>
          </a:xfrm>
          <a:prstGeom prst="rect">
            <a:avLst/>
          </a:prstGeom>
          <a:noFill/>
          <a:ln>
            <a:solidFill>
              <a:srgbClr val="005D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7F2EB6DD-0EA2-EE51-2B2C-DBC5D9222A59}"/>
              </a:ext>
            </a:extLst>
          </p:cNvPr>
          <p:cNvSpPr/>
          <p:nvPr userDrawn="1"/>
        </p:nvSpPr>
        <p:spPr>
          <a:xfrm>
            <a:off x="179388" y="7218106"/>
            <a:ext cx="6481762" cy="1875600"/>
          </a:xfrm>
          <a:prstGeom prst="rect">
            <a:avLst/>
          </a:prstGeom>
          <a:noFill/>
          <a:ln>
            <a:solidFill>
              <a:srgbClr val="005D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Subtítulo 2">
            <a:extLst>
              <a:ext uri="{FF2B5EF4-FFF2-40B4-BE49-F238E27FC236}">
                <a16:creationId xmlns:a16="http://schemas.microsoft.com/office/drawing/2014/main" id="{DDE36D75-F657-B712-7C31-6F9FB72C80A7}"/>
              </a:ext>
            </a:extLst>
          </p:cNvPr>
          <p:cNvSpPr txBox="1">
            <a:spLocks/>
          </p:cNvSpPr>
          <p:nvPr userDrawn="1"/>
        </p:nvSpPr>
        <p:spPr>
          <a:xfrm>
            <a:off x="320171" y="6883390"/>
            <a:ext cx="6200197" cy="334717"/>
          </a:xfrm>
          <a:prstGeom prst="rect">
            <a:avLst/>
          </a:prstGeom>
          <a:ln>
            <a:noFill/>
          </a:ln>
        </p:spPr>
        <p:txBody>
          <a:bodyPr vert="horz" wrap="square" lIns="102879" tIns="51440" rIns="102879" bIns="5144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</a:t>
            </a: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DFAA1DFE-9856-05F5-112A-95FEF982F01C}"/>
              </a:ext>
            </a:extLst>
          </p:cNvPr>
          <p:cNvSpPr/>
          <p:nvPr userDrawn="1"/>
        </p:nvSpPr>
        <p:spPr>
          <a:xfrm>
            <a:off x="179388" y="9283238"/>
            <a:ext cx="6481762" cy="330427"/>
          </a:xfrm>
          <a:prstGeom prst="rect">
            <a:avLst/>
          </a:prstGeom>
          <a:noFill/>
          <a:ln>
            <a:solidFill>
              <a:srgbClr val="005D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D2A12FB6-8DB6-9B73-15C1-16121DB73742}"/>
              </a:ext>
            </a:extLst>
          </p:cNvPr>
          <p:cNvSpPr/>
          <p:nvPr userDrawn="1"/>
        </p:nvSpPr>
        <p:spPr>
          <a:xfrm>
            <a:off x="179388" y="9614597"/>
            <a:ext cx="6481762" cy="1352282"/>
          </a:xfrm>
          <a:prstGeom prst="rect">
            <a:avLst/>
          </a:prstGeom>
          <a:noFill/>
          <a:ln>
            <a:solidFill>
              <a:srgbClr val="005D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Subtítulo 2">
            <a:extLst>
              <a:ext uri="{FF2B5EF4-FFF2-40B4-BE49-F238E27FC236}">
                <a16:creationId xmlns:a16="http://schemas.microsoft.com/office/drawing/2014/main" id="{D2B003BE-7433-2296-B3B9-945B0DC0011E}"/>
              </a:ext>
            </a:extLst>
          </p:cNvPr>
          <p:cNvSpPr txBox="1">
            <a:spLocks/>
          </p:cNvSpPr>
          <p:nvPr userDrawn="1"/>
        </p:nvSpPr>
        <p:spPr>
          <a:xfrm>
            <a:off x="320171" y="9279881"/>
            <a:ext cx="6200197" cy="334717"/>
          </a:xfrm>
          <a:prstGeom prst="rect">
            <a:avLst/>
          </a:prstGeom>
          <a:ln>
            <a:noFill/>
          </a:ln>
        </p:spPr>
        <p:txBody>
          <a:bodyPr vert="horz" wrap="square" lIns="102879" tIns="51440" rIns="102879" bIns="5144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Conclusão</a:t>
            </a:r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1C02D591-2819-F4D6-4CB8-7D10B6B73F88}"/>
              </a:ext>
            </a:extLst>
          </p:cNvPr>
          <p:cNvSpPr/>
          <p:nvPr userDrawn="1"/>
        </p:nvSpPr>
        <p:spPr>
          <a:xfrm>
            <a:off x="179388" y="11155093"/>
            <a:ext cx="6481762" cy="330427"/>
          </a:xfrm>
          <a:prstGeom prst="rect">
            <a:avLst/>
          </a:prstGeom>
          <a:noFill/>
          <a:ln>
            <a:solidFill>
              <a:srgbClr val="005D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BA9F3143-535A-B601-2CC9-1E09B36E4ACC}"/>
              </a:ext>
            </a:extLst>
          </p:cNvPr>
          <p:cNvSpPr/>
          <p:nvPr userDrawn="1"/>
        </p:nvSpPr>
        <p:spPr>
          <a:xfrm>
            <a:off x="179388" y="11486452"/>
            <a:ext cx="6481762" cy="502348"/>
          </a:xfrm>
          <a:prstGeom prst="rect">
            <a:avLst/>
          </a:prstGeom>
          <a:noFill/>
          <a:ln>
            <a:solidFill>
              <a:srgbClr val="005D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Subtítulo 2">
            <a:extLst>
              <a:ext uri="{FF2B5EF4-FFF2-40B4-BE49-F238E27FC236}">
                <a16:creationId xmlns:a16="http://schemas.microsoft.com/office/drawing/2014/main" id="{07BCBE9B-1ECF-14AA-2AB5-2D3C3DBA5693}"/>
              </a:ext>
            </a:extLst>
          </p:cNvPr>
          <p:cNvSpPr txBox="1">
            <a:spLocks/>
          </p:cNvSpPr>
          <p:nvPr userDrawn="1"/>
        </p:nvSpPr>
        <p:spPr>
          <a:xfrm>
            <a:off x="320171" y="11151736"/>
            <a:ext cx="6200197" cy="334717"/>
          </a:xfrm>
          <a:prstGeom prst="rect">
            <a:avLst/>
          </a:prstGeom>
          <a:ln>
            <a:noFill/>
          </a:ln>
        </p:spPr>
        <p:txBody>
          <a:bodyPr vert="horz" wrap="square" lIns="102879" tIns="51440" rIns="102879" bIns="5144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Referências</a:t>
            </a:r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11583D98-5642-F233-EE2B-A2179A693DF4}"/>
              </a:ext>
            </a:extLst>
          </p:cNvPr>
          <p:cNvSpPr/>
          <p:nvPr userDrawn="1"/>
        </p:nvSpPr>
        <p:spPr>
          <a:xfrm>
            <a:off x="3568349" y="2093606"/>
            <a:ext cx="3097211" cy="330427"/>
          </a:xfrm>
          <a:prstGeom prst="rect">
            <a:avLst/>
          </a:prstGeom>
          <a:noFill/>
          <a:ln>
            <a:solidFill>
              <a:srgbClr val="005D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41C2F76F-5EF0-1ABD-9C2E-56B90FA0FE67}"/>
              </a:ext>
            </a:extLst>
          </p:cNvPr>
          <p:cNvSpPr/>
          <p:nvPr userDrawn="1"/>
        </p:nvSpPr>
        <p:spPr>
          <a:xfrm>
            <a:off x="3568349" y="2424964"/>
            <a:ext cx="3097211" cy="4268893"/>
          </a:xfrm>
          <a:prstGeom prst="rect">
            <a:avLst/>
          </a:prstGeom>
          <a:noFill/>
          <a:ln>
            <a:solidFill>
              <a:srgbClr val="005D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Subtítulo 2">
            <a:extLst>
              <a:ext uri="{FF2B5EF4-FFF2-40B4-BE49-F238E27FC236}">
                <a16:creationId xmlns:a16="http://schemas.microsoft.com/office/drawing/2014/main" id="{507D0973-8739-8122-8FFE-8034B1C28FDE}"/>
              </a:ext>
            </a:extLst>
          </p:cNvPr>
          <p:cNvSpPr txBox="1">
            <a:spLocks/>
          </p:cNvSpPr>
          <p:nvPr userDrawn="1"/>
        </p:nvSpPr>
        <p:spPr>
          <a:xfrm>
            <a:off x="3709131" y="2090249"/>
            <a:ext cx="2815646" cy="334717"/>
          </a:xfrm>
          <a:prstGeom prst="rect">
            <a:avLst/>
          </a:prstGeom>
          <a:ln>
            <a:noFill/>
          </a:ln>
        </p:spPr>
        <p:txBody>
          <a:bodyPr vert="horz" wrap="square" lIns="102879" tIns="51440" rIns="102879" bIns="5144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Figuras</a:t>
            </a:r>
          </a:p>
        </p:txBody>
      </p:sp>
    </p:spTree>
    <p:extLst>
      <p:ext uri="{BB962C8B-B14F-4D97-AF65-F5344CB8AC3E}">
        <p14:creationId xmlns:p14="http://schemas.microsoft.com/office/powerpoint/2010/main" val="3701592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33" userDrawn="1">
          <p15:clr>
            <a:srgbClr val="FBAE40"/>
          </p15:clr>
        </p15:guide>
        <p15:guide id="2" pos="215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73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</p:sldLayoutIdLst>
  <p:txStyles>
    <p:titleStyle>
      <a:lvl1pPr algn="l" defTabSz="513070" rtl="0" eaLnBrk="1" latinLnBrk="0" hangingPunct="1">
        <a:lnSpc>
          <a:spcPct val="90000"/>
        </a:lnSpc>
        <a:spcBef>
          <a:spcPct val="0"/>
        </a:spcBef>
        <a:buNone/>
        <a:defRPr sz="246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267" indent="-128267" algn="l" defTabSz="51307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1pPr>
      <a:lvl2pPr marL="38480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4133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2" kern="1200">
          <a:solidFill>
            <a:schemeClr val="tx1"/>
          </a:solidFill>
          <a:latin typeface="+mn-lt"/>
          <a:ea typeface="+mn-ea"/>
          <a:cs typeface="+mn-cs"/>
        </a:defRPr>
      </a:lvl3pPr>
      <a:lvl4pPr marL="89787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4pPr>
      <a:lvl5pPr marL="115440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5pPr>
      <a:lvl6pPr marL="141094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166747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7pPr>
      <a:lvl8pPr marL="192401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8pPr>
      <a:lvl9pPr marL="218054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1pPr>
      <a:lvl2pPr marL="25653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2pPr>
      <a:lvl3pPr marL="51307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3pPr>
      <a:lvl4pPr marL="76960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4pPr>
      <a:lvl5pPr marL="102614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5pPr>
      <a:lvl6pPr marL="128267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153921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7pPr>
      <a:lvl8pPr marL="1795744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8pPr>
      <a:lvl9pPr marL="2052279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"/>
            <a:lum/>
          </a:blip>
          <a:srcRect/>
          <a:stretch>
            <a:fillRect l="-108000" r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:a16="http://schemas.microsoft.com/office/drawing/2014/main" id="{DCBA5827-CB57-4E2B-9CFE-3BE70D8F4DB1}"/>
              </a:ext>
            </a:extLst>
          </p:cNvPr>
          <p:cNvSpPr txBox="1">
            <a:spLocks/>
          </p:cNvSpPr>
          <p:nvPr/>
        </p:nvSpPr>
        <p:spPr>
          <a:xfrm>
            <a:off x="250382" y="1250260"/>
            <a:ext cx="6337225" cy="320416"/>
          </a:xfrm>
          <a:prstGeom prst="rect">
            <a:avLst/>
          </a:prstGeom>
          <a:noFill/>
          <a:ln>
            <a:noFill/>
          </a:ln>
        </p:spPr>
        <p:txBody>
          <a:bodyPr vert="horz" lIns="136881" tIns="68441" rIns="136881" bIns="68441" rtlCol="0" anchor="t">
            <a:normAutofit fontScale="97500"/>
          </a:bodyPr>
          <a:lstStyle>
            <a:lvl1pPr algn="ctr" defTabSz="9143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latin typeface="Arial" pitchFamily="34" charset="0"/>
                <a:cs typeface="Arial" pitchFamily="34" charset="0"/>
              </a:rPr>
              <a:t>Autores e Instituições</a:t>
            </a:r>
          </a:p>
        </p:txBody>
      </p:sp>
      <p:sp>
        <p:nvSpPr>
          <p:cNvPr id="21" name="Subtítulo 2">
            <a:extLst>
              <a:ext uri="{FF2B5EF4-FFF2-40B4-BE49-F238E27FC236}">
                <a16:creationId xmlns:a16="http://schemas.microsoft.com/office/drawing/2014/main" id="{320BE80D-D374-42E5-8998-4E587DACFAC4}"/>
              </a:ext>
            </a:extLst>
          </p:cNvPr>
          <p:cNvSpPr txBox="1">
            <a:spLocks/>
          </p:cNvSpPr>
          <p:nvPr/>
        </p:nvSpPr>
        <p:spPr>
          <a:xfrm>
            <a:off x="179389" y="2424966"/>
            <a:ext cx="3097212" cy="211606"/>
          </a:xfrm>
          <a:prstGeom prst="rect">
            <a:avLst/>
          </a:prstGeom>
          <a:noFill/>
          <a:ln>
            <a:noFill/>
          </a:ln>
        </p:spPr>
        <p:txBody>
          <a:bodyPr vert="horz" wrap="square" lIns="102879" tIns="51440" rIns="102879" bIns="5144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Escrever texto com Arial 7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3D212670-E935-4E6F-AD15-B46CD678FCDF}"/>
              </a:ext>
            </a:extLst>
          </p:cNvPr>
          <p:cNvSpPr txBox="1">
            <a:spLocks/>
          </p:cNvSpPr>
          <p:nvPr/>
        </p:nvSpPr>
        <p:spPr>
          <a:xfrm>
            <a:off x="1842377" y="176839"/>
            <a:ext cx="3732241" cy="715156"/>
          </a:xfrm>
          <a:prstGeom prst="rect">
            <a:avLst/>
          </a:prstGeom>
          <a:solidFill>
            <a:srgbClr val="35A4DC"/>
          </a:solidFill>
        </p:spPr>
        <p:txBody>
          <a:bodyPr vert="horz" lIns="102879" tIns="51440" rIns="102879" bIns="51440" rtlCol="0" anchor="ctr">
            <a:normAutofit fontScale="97500"/>
          </a:bodyPr>
          <a:lstStyle>
            <a:lvl1pPr algn="ctr" defTabSz="9143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1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6CC2ECB-1B15-6844-8B79-154B02008185}"/>
              </a:ext>
            </a:extLst>
          </p:cNvPr>
          <p:cNvSpPr txBox="1"/>
          <p:nvPr/>
        </p:nvSpPr>
        <p:spPr>
          <a:xfrm>
            <a:off x="5756556" y="303585"/>
            <a:ext cx="904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Logo da instituição</a:t>
            </a:r>
          </a:p>
        </p:txBody>
      </p:sp>
      <p:sp>
        <p:nvSpPr>
          <p:cNvPr id="58" name="Subtítulo 2">
            <a:extLst>
              <a:ext uri="{FF2B5EF4-FFF2-40B4-BE49-F238E27FC236}">
                <a16:creationId xmlns:a16="http://schemas.microsoft.com/office/drawing/2014/main" id="{6F8870B3-EE1A-4E27-DCFC-0C0D0F8DA75C}"/>
              </a:ext>
            </a:extLst>
          </p:cNvPr>
          <p:cNvSpPr txBox="1">
            <a:spLocks/>
          </p:cNvSpPr>
          <p:nvPr/>
        </p:nvSpPr>
        <p:spPr>
          <a:xfrm>
            <a:off x="179389" y="4818578"/>
            <a:ext cx="3097212" cy="211606"/>
          </a:xfrm>
          <a:prstGeom prst="rect">
            <a:avLst/>
          </a:prstGeom>
          <a:noFill/>
          <a:ln>
            <a:noFill/>
          </a:ln>
        </p:spPr>
        <p:txBody>
          <a:bodyPr vert="horz" wrap="square" lIns="102879" tIns="51440" rIns="102879" bIns="5144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Escrever texto com Arial 7</a:t>
            </a:r>
          </a:p>
        </p:txBody>
      </p:sp>
      <p:sp>
        <p:nvSpPr>
          <p:cNvPr id="62" name="Subtítulo 2">
            <a:extLst>
              <a:ext uri="{FF2B5EF4-FFF2-40B4-BE49-F238E27FC236}">
                <a16:creationId xmlns:a16="http://schemas.microsoft.com/office/drawing/2014/main" id="{7A47E3FA-9C25-FDC1-161A-B3C701484F96}"/>
              </a:ext>
            </a:extLst>
          </p:cNvPr>
          <p:cNvSpPr txBox="1">
            <a:spLocks/>
          </p:cNvSpPr>
          <p:nvPr/>
        </p:nvSpPr>
        <p:spPr>
          <a:xfrm>
            <a:off x="179389" y="7218107"/>
            <a:ext cx="6481760" cy="211606"/>
          </a:xfrm>
          <a:prstGeom prst="rect">
            <a:avLst/>
          </a:prstGeom>
          <a:noFill/>
          <a:ln>
            <a:noFill/>
          </a:ln>
        </p:spPr>
        <p:txBody>
          <a:bodyPr vert="horz" wrap="square" lIns="102879" tIns="51440" rIns="102879" bIns="5144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Escrever texto com Arial 7</a:t>
            </a:r>
          </a:p>
        </p:txBody>
      </p:sp>
      <p:sp>
        <p:nvSpPr>
          <p:cNvPr id="71" name="Subtítulo 2">
            <a:extLst>
              <a:ext uri="{FF2B5EF4-FFF2-40B4-BE49-F238E27FC236}">
                <a16:creationId xmlns:a16="http://schemas.microsoft.com/office/drawing/2014/main" id="{959FF4F4-0387-C3CA-6F25-24089C74C332}"/>
              </a:ext>
            </a:extLst>
          </p:cNvPr>
          <p:cNvSpPr txBox="1">
            <a:spLocks/>
          </p:cNvSpPr>
          <p:nvPr/>
        </p:nvSpPr>
        <p:spPr>
          <a:xfrm>
            <a:off x="179389" y="9614598"/>
            <a:ext cx="6481760" cy="211606"/>
          </a:xfrm>
          <a:prstGeom prst="rect">
            <a:avLst/>
          </a:prstGeom>
          <a:noFill/>
          <a:ln>
            <a:noFill/>
          </a:ln>
        </p:spPr>
        <p:txBody>
          <a:bodyPr vert="horz" wrap="square" lIns="102879" tIns="51440" rIns="102879" bIns="5144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Escrever texto com Arial 7</a:t>
            </a:r>
          </a:p>
        </p:txBody>
      </p:sp>
      <p:sp>
        <p:nvSpPr>
          <p:cNvPr id="75" name="Subtítulo 2">
            <a:extLst>
              <a:ext uri="{FF2B5EF4-FFF2-40B4-BE49-F238E27FC236}">
                <a16:creationId xmlns:a16="http://schemas.microsoft.com/office/drawing/2014/main" id="{B1CB19AA-6EC8-7F9E-3547-13613028D734}"/>
              </a:ext>
            </a:extLst>
          </p:cNvPr>
          <p:cNvSpPr txBox="1">
            <a:spLocks/>
          </p:cNvSpPr>
          <p:nvPr/>
        </p:nvSpPr>
        <p:spPr>
          <a:xfrm>
            <a:off x="179389" y="11486453"/>
            <a:ext cx="6481760" cy="196218"/>
          </a:xfrm>
          <a:prstGeom prst="rect">
            <a:avLst/>
          </a:prstGeom>
          <a:noFill/>
          <a:ln>
            <a:noFill/>
          </a:ln>
        </p:spPr>
        <p:txBody>
          <a:bodyPr vert="horz" wrap="square" lIns="102879" tIns="51440" rIns="102879" bIns="5144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Escrever texto com Arial 6</a:t>
            </a:r>
          </a:p>
        </p:txBody>
      </p:sp>
      <p:sp>
        <p:nvSpPr>
          <p:cNvPr id="79" name="Subtítulo 2">
            <a:extLst>
              <a:ext uri="{FF2B5EF4-FFF2-40B4-BE49-F238E27FC236}">
                <a16:creationId xmlns:a16="http://schemas.microsoft.com/office/drawing/2014/main" id="{7A7C2FB7-89C7-28B6-93BB-B5B7F92E3401}"/>
              </a:ext>
            </a:extLst>
          </p:cNvPr>
          <p:cNvSpPr txBox="1">
            <a:spLocks/>
          </p:cNvSpPr>
          <p:nvPr/>
        </p:nvSpPr>
        <p:spPr>
          <a:xfrm>
            <a:off x="3568350" y="2424966"/>
            <a:ext cx="3097212" cy="211606"/>
          </a:xfrm>
          <a:prstGeom prst="rect">
            <a:avLst/>
          </a:prstGeom>
          <a:noFill/>
          <a:ln>
            <a:noFill/>
          </a:ln>
        </p:spPr>
        <p:txBody>
          <a:bodyPr vert="horz" wrap="square" lIns="102879" tIns="51440" rIns="102879" bIns="5144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Inserir figuras (apague este texto)</a:t>
            </a:r>
          </a:p>
        </p:txBody>
      </p:sp>
    </p:spTree>
    <p:extLst>
      <p:ext uri="{BB962C8B-B14F-4D97-AF65-F5344CB8AC3E}">
        <p14:creationId xmlns:p14="http://schemas.microsoft.com/office/powerpoint/2010/main" val="35086582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40</Words>
  <Application>Microsoft Macintosh PowerPoint</Application>
  <PresentationFormat>Personalizar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SBTMO 2020</dc:creator>
  <cp:lastModifiedBy>Bruno Zorio</cp:lastModifiedBy>
  <cp:revision>23</cp:revision>
  <dcterms:modified xsi:type="dcterms:W3CDTF">2023-02-07T18:58:47Z</dcterms:modified>
</cp:coreProperties>
</file>